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C74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44" d="100"/>
          <a:sy n="44" d="100"/>
        </p:scale>
        <p:origin x="-1182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D027B-FAFC-40F1-AF27-F0F51BFC37CB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81BC2-A618-4849-B965-162CA0E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D027B-FAFC-40F1-AF27-F0F51BFC37CB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81BC2-A618-4849-B965-162CA0E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D027B-FAFC-40F1-AF27-F0F51BFC37CB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81BC2-A618-4849-B965-162CA0E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D027B-FAFC-40F1-AF27-F0F51BFC37CB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81BC2-A618-4849-B965-162CA0E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D027B-FAFC-40F1-AF27-F0F51BFC37CB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81BC2-A618-4849-B965-162CA0E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D027B-FAFC-40F1-AF27-F0F51BFC37CB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81BC2-A618-4849-B965-162CA0E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D027B-FAFC-40F1-AF27-F0F51BFC37CB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81BC2-A618-4849-B965-162CA0E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D027B-FAFC-40F1-AF27-F0F51BFC37CB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81BC2-A618-4849-B965-162CA0E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D027B-FAFC-40F1-AF27-F0F51BFC37CB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81BC2-A618-4849-B965-162CA0E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D027B-FAFC-40F1-AF27-F0F51BFC37CB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81BC2-A618-4849-B965-162CA0E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D027B-FAFC-40F1-AF27-F0F51BFC37CB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81BC2-A618-4849-B965-162CA0E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D027B-FAFC-40F1-AF27-F0F51BFC37CB}" type="datetimeFigureOut">
              <a:rPr lang="en-US" smtClean="0"/>
              <a:pPr/>
              <a:t>1/31/2011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81BC2-A618-4849-B965-162CA0E778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7.jpeg"/><Relationship Id="rId7" Type="http://schemas.openxmlformats.org/officeDocument/2006/relationships/image" Target="../media/image11.wmf"/><Relationship Id="rId12" Type="http://schemas.openxmlformats.org/officeDocument/2006/relationships/image" Target="../media/image16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15.wmf"/><Relationship Id="rId5" Type="http://schemas.openxmlformats.org/officeDocument/2006/relationships/image" Target="../media/image9.jpeg"/><Relationship Id="rId10" Type="http://schemas.openxmlformats.org/officeDocument/2006/relationships/image" Target="../media/image14.wmf"/><Relationship Id="rId4" Type="http://schemas.openxmlformats.org/officeDocument/2006/relationships/image" Target="../media/image8.jpeg"/><Relationship Id="rId9" Type="http://schemas.openxmlformats.org/officeDocument/2006/relationships/image" Target="../media/image1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4200" y="228600"/>
            <a:ext cx="5181600" cy="1470025"/>
          </a:xfrm>
        </p:spPr>
        <p:txBody>
          <a:bodyPr/>
          <a:lstStyle/>
          <a:p>
            <a:r>
              <a:rPr lang="en-US" b="1" dirty="0" smtClean="0"/>
              <a:t>Ch.6 </a:t>
            </a:r>
            <a:r>
              <a:rPr lang="en-US" b="1" dirty="0" err="1" smtClean="0"/>
              <a:t>Vocab</a:t>
            </a:r>
            <a:r>
              <a:rPr lang="en-US" b="1" dirty="0" smtClean="0"/>
              <a:t> </a:t>
            </a:r>
            <a:r>
              <a:rPr lang="en-US" b="1" dirty="0" err="1" smtClean="0"/>
              <a:t>Powerpoint</a:t>
            </a:r>
            <a:r>
              <a:rPr lang="en-US" b="1" dirty="0" smtClean="0"/>
              <a:t> Project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1752600"/>
            <a:ext cx="7315200" cy="4876800"/>
          </a:xfrm>
        </p:spPr>
        <p:txBody>
          <a:bodyPr>
            <a:normAutofit fontScale="85000" lnSpcReduction="10000"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Rules for our 4 Corner Slides:</a:t>
            </a:r>
          </a:p>
          <a:p>
            <a:pPr marL="514350" indent="-514350" algn="l"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Type your key term and definition on all slides first!</a:t>
            </a:r>
          </a:p>
          <a:p>
            <a:pPr marL="514350" indent="-514350" algn="l"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Add a picture that matches your key term.</a:t>
            </a:r>
          </a:p>
          <a:p>
            <a:pPr marL="514350" indent="-514350" algn="l"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Write a sentence that uses your key term correctly in context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pPr marL="514350" indent="-514350" algn="l"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Make sure your title slide has the Chapter #, your name, and a picture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that relates to the chapter topic.</a:t>
            </a:r>
          </a:p>
          <a:p>
            <a:pPr marL="514350" indent="-514350" algn="l">
              <a:buAutoNum type="arabicPeriod"/>
            </a:pPr>
            <a:r>
              <a:rPr lang="en-US" b="1" dirty="0" smtClean="0">
                <a:solidFill>
                  <a:srgbClr val="00B050"/>
                </a:solidFill>
              </a:rPr>
              <a:t>Delete slides #1-3 after you finish all </a:t>
            </a:r>
            <a:r>
              <a:rPr lang="en-US" b="1" dirty="0" err="1" smtClean="0">
                <a:solidFill>
                  <a:srgbClr val="00B050"/>
                </a:solidFill>
              </a:rPr>
              <a:t>vocab</a:t>
            </a:r>
            <a:r>
              <a:rPr lang="en-US" b="1" dirty="0" smtClean="0">
                <a:solidFill>
                  <a:srgbClr val="00B050"/>
                </a:solidFill>
              </a:rPr>
              <a:t> slides</a:t>
            </a:r>
          </a:p>
          <a:p>
            <a:pPr marL="514350" indent="-514350">
              <a:buAutoNum type="arabicPeriod"/>
            </a:pPr>
            <a:endParaRPr lang="en-US" b="1" dirty="0" smtClean="0">
              <a:solidFill>
                <a:srgbClr val="FF0000"/>
              </a:solidFill>
            </a:endParaRPr>
          </a:p>
          <a:p>
            <a:pPr marL="514350" indent="-514350">
              <a:buAutoNum type="arabicPeriod"/>
            </a:pP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2819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7912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Sentence: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05000" y="4191000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typhoon</a:t>
            </a: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8768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Definition</a:t>
            </a:r>
            <a:r>
              <a:rPr lang="en-US" sz="2800" b="1" dirty="0" smtClean="0"/>
              <a:t>:  hurricane that occurs in Asia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7912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Sentence: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05000" y="4191000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dynasty</a:t>
            </a: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8768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Definition</a:t>
            </a:r>
            <a:r>
              <a:rPr lang="en-US" sz="2800" b="1" dirty="0" smtClean="0"/>
              <a:t>:  line of rulers from the same family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7912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Sentence: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05000" y="4191000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pagoda</a:t>
            </a: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8768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Definition</a:t>
            </a:r>
            <a:r>
              <a:rPr lang="en-US" sz="2800" b="1" dirty="0" smtClean="0"/>
              <a:t>:  many-storied Buddhist temple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7912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Sentence: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05000" y="4191000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empire</a:t>
            </a: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8768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Definition</a:t>
            </a:r>
            <a:r>
              <a:rPr lang="en-US" sz="2800" b="1" dirty="0" smtClean="0"/>
              <a:t>:  groups of lands under one ruler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7912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Sentence: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05000" y="4191000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Yurt</a:t>
            </a: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87680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Definition</a:t>
            </a:r>
            <a:r>
              <a:rPr lang="en-US" sz="2800" b="1" dirty="0" smtClean="0"/>
              <a:t>:  large, circle-shaped tent made of animal skins that can be packed up and moved from place to place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FF0000"/>
                </a:solidFill>
                <a:latin typeface="Lucida Calligraphy" pitchFamily="66" charset="0"/>
              </a:rPr>
              <a:t>China Vocab-Ch.6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3048000"/>
            <a:ext cx="4038600" cy="4525963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1. consumer goods</a:t>
            </a:r>
          </a:p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2. fault</a:t>
            </a:r>
          </a:p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3. calligraphy</a:t>
            </a:r>
          </a:p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4. communist state</a:t>
            </a:r>
          </a:p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5. nomad</a:t>
            </a:r>
          </a:p>
          <a:p>
            <a:pPr eaLnBrk="1" hangingPunct="1"/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096000" y="3200400"/>
            <a:ext cx="4038600" cy="4525963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6. typhoon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7. dynasty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8. pagoda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9. empire</a:t>
            </a:r>
          </a:p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10. yurt</a:t>
            </a:r>
          </a:p>
        </p:txBody>
      </p:sp>
      <p:pic>
        <p:nvPicPr>
          <p:cNvPr id="6149" name="Picture 5" descr="MCj041739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94587" y="0"/>
            <a:ext cx="1649413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 descr="MCj0412372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4876800"/>
            <a:ext cx="1958975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Text Box 9"/>
          <p:cNvSpPr txBox="1">
            <a:spLocks noChangeArrowheads="1"/>
          </p:cNvSpPr>
          <p:nvPr/>
        </p:nvSpPr>
        <p:spPr bwMode="auto">
          <a:xfrm>
            <a:off x="457200" y="228600"/>
            <a:ext cx="502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153" name="Text Box 10"/>
          <p:cNvSpPr txBox="1">
            <a:spLocks noChangeArrowheads="1"/>
          </p:cNvSpPr>
          <p:nvPr/>
        </p:nvSpPr>
        <p:spPr bwMode="auto">
          <a:xfrm>
            <a:off x="4267200" y="381000"/>
            <a:ext cx="396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6154" name="Picture 14" descr="MPj0403182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0"/>
            <a:ext cx="1600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15" descr="MPj0399706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914400"/>
            <a:ext cx="1019175" cy="1349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81000" y="24384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Use the glossary pages 701 – 708 to write your definitions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Cj0436832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95725" y="2514600"/>
            <a:ext cx="13525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5" descr="MPj040384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0"/>
            <a:ext cx="390207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WordArt 6"/>
          <p:cNvSpPr>
            <a:spLocks noChangeArrowheads="1" noChangeShapeType="1" noTextEdit="1"/>
          </p:cNvSpPr>
          <p:nvPr/>
        </p:nvSpPr>
        <p:spPr bwMode="auto">
          <a:xfrm>
            <a:off x="5867400" y="2895600"/>
            <a:ext cx="3124200" cy="53657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Lucida Calligraphy"/>
              </a:rPr>
              <a:t>Calligraphy</a:t>
            </a:r>
          </a:p>
        </p:txBody>
      </p:sp>
      <p:pic>
        <p:nvPicPr>
          <p:cNvPr id="7173" name="Picture 7" descr="MPj0400801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7488"/>
            <a:ext cx="3124200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8" descr="MPj0400051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1813" y="2362200"/>
            <a:ext cx="1778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9" descr="MPj0400318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15200" y="4038600"/>
            <a:ext cx="16764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10" descr="MCj0404571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67000" y="4495800"/>
            <a:ext cx="1831975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11" descr="MCj04047070000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10200" y="3429000"/>
            <a:ext cx="1838325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2" descr="MCj04045170000[1]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600" y="5226050"/>
            <a:ext cx="184467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13" descr="MCj04045270000[1]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38400" y="2438400"/>
            <a:ext cx="127635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14" descr="MCj04045250000[1]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00400" y="304800"/>
            <a:ext cx="1812925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1" name="Picture 15" descr="MCj04045030000[1]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648200" y="4965700"/>
            <a:ext cx="1854200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57200"/>
            <a:ext cx="3886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Title Page includes: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Chapter #, your name, and a picture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that relates to the chapter topic.  </a:t>
            </a:r>
          </a:p>
          <a:p>
            <a:r>
              <a:rPr lang="en-US" b="1" dirty="0" smtClean="0"/>
              <a:t>Delete this box once you have all the info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2362200"/>
            <a:ext cx="75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My Name</a:t>
            </a:r>
          </a:p>
          <a:p>
            <a:pPr algn="ctr"/>
            <a:r>
              <a:rPr lang="en-US" sz="6000" dirty="0" smtClean="0"/>
              <a:t>Chapter </a:t>
            </a:r>
            <a:r>
              <a:rPr lang="en-US" sz="6000" smtClean="0"/>
              <a:t>6 Vocabulary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791200"/>
            <a:ext cx="9144000" cy="52322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Sentence: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05000" y="4191000"/>
            <a:ext cx="4953000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Consumer goods</a:t>
            </a: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876800"/>
            <a:ext cx="9144000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Definition</a:t>
            </a:r>
            <a:r>
              <a:rPr lang="en-US" sz="2800" b="1" dirty="0" smtClean="0"/>
              <a:t>:  goods people buy to use for themselves, such as household products, clothing, and cars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7912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Sentence: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05000" y="4191000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fault</a:t>
            </a: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8768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Definition</a:t>
            </a:r>
            <a:r>
              <a:rPr lang="en-US" sz="2800" b="1" dirty="0" smtClean="0"/>
              <a:t>:  crack in the earth’s crust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7912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Sentence: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05000" y="4191000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calligraphy</a:t>
            </a: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8768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Definition</a:t>
            </a:r>
            <a:r>
              <a:rPr lang="en-US" sz="2800" b="1" dirty="0" smtClean="0"/>
              <a:t>:  art of beautiful writing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7912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Sentence: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05000" y="3733800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Communist state</a:t>
            </a: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343400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Definition</a:t>
            </a:r>
            <a:r>
              <a:rPr lang="en-US" sz="2800" b="1" dirty="0" smtClean="0"/>
              <a:t>:  country whose government allows little or no private ownership of property and has strong control over the economy and society as a whole.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7912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Sentence: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05000" y="4191000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Nomad</a:t>
            </a: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87680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Definition</a:t>
            </a:r>
            <a:r>
              <a:rPr lang="en-US" sz="2800" b="1" dirty="0" smtClean="0"/>
              <a:t>:  person who moves from place to place with herds of animals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307</Words>
  <Application>Microsoft Office PowerPoint</Application>
  <PresentationFormat>On-screen Show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Ch.6 Vocab Powerpoint Project</vt:lpstr>
      <vt:lpstr>China Vocab-Ch.6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Ch.6 Vocab Powerpoint Project</dc:title>
  <dc:creator>poweruser</dc:creator>
  <cp:lastModifiedBy>poweruser</cp:lastModifiedBy>
  <cp:revision>8</cp:revision>
  <dcterms:created xsi:type="dcterms:W3CDTF">2011-01-28T21:55:15Z</dcterms:created>
  <dcterms:modified xsi:type="dcterms:W3CDTF">2011-01-31T21:22:13Z</dcterms:modified>
</cp:coreProperties>
</file>